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Cardo" charset="1" panose="02020600000000000000"/>
      <p:regular r:id="rId14"/>
    </p:embeddedFont>
    <p:embeddedFont>
      <p:font typeface="Cardo Bold" charset="1" panose="02020804080000020003"/>
      <p:regular r:id="rId15"/>
    </p:embeddedFont>
    <p:embeddedFont>
      <p:font typeface="Cardo Italics" charset="1" panose="02020600000000000000"/>
      <p:regular r:id="rId16"/>
    </p:embeddedFont>
    <p:embeddedFont>
      <p:font typeface="Canva Student Font" charset="1" panose="00000000000000000000"/>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
      <p:font typeface="Canva Sans Medium" charset="1" panose="020B0603030501040103"/>
      <p:regular r:id="rId22"/>
    </p:embeddedFont>
    <p:embeddedFont>
      <p:font typeface="Canva Sans Medium Italics" charset="1" panose="020B0603030501040103"/>
      <p:regular r:id="rId23"/>
    </p:embeddedFont>
    <p:embeddedFont>
      <p:font typeface="Open Sans" charset="1" panose="020B0606030504020204"/>
      <p:regular r:id="rId24"/>
    </p:embeddedFont>
    <p:embeddedFont>
      <p:font typeface="Open Sans Bold" charset="1" panose="020B0806030504020204"/>
      <p:regular r:id="rId25"/>
    </p:embeddedFont>
    <p:embeddedFont>
      <p:font typeface="Open Sans Italics" charset="1" panose="020B0606030504020204"/>
      <p:regular r:id="rId26"/>
    </p:embeddedFont>
    <p:embeddedFont>
      <p:font typeface="Open Sans Bold Italics" charset="1" panose="020B0806030504020204"/>
      <p:regular r:id="rId27"/>
    </p:embeddedFont>
    <p:embeddedFont>
      <p:font typeface="Open Sans Light" charset="1" panose="020B0306030504020204"/>
      <p:regular r:id="rId28"/>
    </p:embeddedFont>
    <p:embeddedFont>
      <p:font typeface="Open Sans Light Italics" charset="1" panose="020B0306030504020204"/>
      <p:regular r:id="rId29"/>
    </p:embeddedFont>
    <p:embeddedFont>
      <p:font typeface="Open Sans Ultra-Bold" charset="1" panose="00000000000000000000"/>
      <p:regular r:id="rId30"/>
    </p:embeddedFont>
    <p:embeddedFont>
      <p:font typeface="Open Sans Ultra-Bold Italics" charset="1" panose="00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7.png" Type="http://schemas.openxmlformats.org/officeDocument/2006/relationships/image"/><Relationship Id="rId11" Target="../media/image28.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9.png" Type="http://schemas.openxmlformats.org/officeDocument/2006/relationships/image"/><Relationship Id="rId11" Target="../media/image3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3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3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3.png" Type="http://schemas.openxmlformats.org/officeDocument/2006/relationships/image"/><Relationship Id="rId7" Target="../media/image34.svg" Type="http://schemas.openxmlformats.org/officeDocument/2006/relationships/image"/><Relationship Id="rId8" Target="../media/image35.png" Type="http://schemas.openxmlformats.org/officeDocument/2006/relationships/image"/><Relationship Id="rId9" Target="../media/image3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12" Target="../media/image17.png" Type="http://schemas.openxmlformats.org/officeDocument/2006/relationships/image"/><Relationship Id="rId13" Target="../media/image18.png" Type="http://schemas.openxmlformats.org/officeDocument/2006/relationships/image"/><Relationship Id="rId14" Target="../media/image1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22.png" Type="http://schemas.openxmlformats.org/officeDocument/2006/relationships/image"/><Relationship Id="rId9"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3.png" Type="http://schemas.openxmlformats.org/officeDocument/2006/relationships/image"/><Relationship Id="rId11" Target="../media/image2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5.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4937245" y="7154681"/>
            <a:ext cx="3895922" cy="4507089"/>
          </a:xfrm>
          <a:custGeom>
            <a:avLst/>
            <a:gdLst/>
            <a:ahLst/>
            <a:cxnLst/>
            <a:rect r="r" b="b" t="t" l="l"/>
            <a:pathLst>
              <a:path h="4507089" w="3895922">
                <a:moveTo>
                  <a:pt x="0" y="0"/>
                </a:moveTo>
                <a:lnTo>
                  <a:pt x="3895923" y="0"/>
                </a:lnTo>
                <a:lnTo>
                  <a:pt x="3895923" y="4507089"/>
                </a:lnTo>
                <a:lnTo>
                  <a:pt x="0" y="45070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586987" y="7154681"/>
            <a:ext cx="5231375" cy="6052040"/>
          </a:xfrm>
          <a:custGeom>
            <a:avLst/>
            <a:gdLst/>
            <a:ahLst/>
            <a:cxnLst/>
            <a:rect r="r" b="b" t="t" l="l"/>
            <a:pathLst>
              <a:path h="6052040" w="5231375">
                <a:moveTo>
                  <a:pt x="5231374" y="0"/>
                </a:moveTo>
                <a:lnTo>
                  <a:pt x="0" y="0"/>
                </a:lnTo>
                <a:lnTo>
                  <a:pt x="0" y="6052039"/>
                </a:lnTo>
                <a:lnTo>
                  <a:pt x="5231374" y="6052039"/>
                </a:lnTo>
                <a:lnTo>
                  <a:pt x="523137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1828158">
            <a:off x="1340267" y="-1027186"/>
            <a:ext cx="15087266" cy="13597166"/>
          </a:xfrm>
          <a:custGeom>
            <a:avLst/>
            <a:gdLst/>
            <a:ahLst/>
            <a:cxnLst/>
            <a:rect r="r" b="b" t="t" l="l"/>
            <a:pathLst>
              <a:path h="13597166" w="15087266">
                <a:moveTo>
                  <a:pt x="0" y="0"/>
                </a:moveTo>
                <a:lnTo>
                  <a:pt x="15087266" y="0"/>
                </a:lnTo>
                <a:lnTo>
                  <a:pt x="15087266" y="13597166"/>
                </a:lnTo>
                <a:lnTo>
                  <a:pt x="0" y="135971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4602986">
            <a:off x="15021419" y="206154"/>
            <a:ext cx="1390189" cy="1221307"/>
          </a:xfrm>
          <a:custGeom>
            <a:avLst/>
            <a:gdLst/>
            <a:ahLst/>
            <a:cxnLst/>
            <a:rect r="r" b="b" t="t" l="l"/>
            <a:pathLst>
              <a:path h="1221307" w="1390189">
                <a:moveTo>
                  <a:pt x="0" y="0"/>
                </a:moveTo>
                <a:lnTo>
                  <a:pt x="1390189" y="0"/>
                </a:lnTo>
                <a:lnTo>
                  <a:pt x="1390189" y="1221307"/>
                </a:lnTo>
                <a:lnTo>
                  <a:pt x="0" y="12213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313077" y="2686584"/>
            <a:ext cx="13661845" cy="2456916"/>
          </a:xfrm>
          <a:prstGeom prst="rect">
            <a:avLst/>
          </a:prstGeom>
        </p:spPr>
        <p:txBody>
          <a:bodyPr anchor="t" rtlCol="false" tIns="0" lIns="0" bIns="0" rIns="0">
            <a:spAutoFit/>
          </a:bodyPr>
          <a:lstStyle/>
          <a:p>
            <a:pPr algn="ctr">
              <a:lnSpc>
                <a:spcPts val="9644"/>
              </a:lnSpc>
            </a:pPr>
            <a:r>
              <a:rPr lang="en-US" sz="8172">
                <a:solidFill>
                  <a:srgbClr val="000000"/>
                </a:solidFill>
                <a:latin typeface="Cardo"/>
              </a:rPr>
              <a:t>APLIKASI PENYEWAAN</a:t>
            </a:r>
          </a:p>
          <a:p>
            <a:pPr algn="ctr">
              <a:lnSpc>
                <a:spcPts val="9644"/>
              </a:lnSpc>
            </a:pPr>
            <a:r>
              <a:rPr lang="en-US" sz="8172">
                <a:solidFill>
                  <a:srgbClr val="000000"/>
                </a:solidFill>
                <a:latin typeface="Cardo"/>
              </a:rPr>
              <a:t>LAPANGAN FUTSAL</a:t>
            </a:r>
          </a:p>
        </p:txBody>
      </p:sp>
      <p:sp>
        <p:nvSpPr>
          <p:cNvPr name="Freeform 8" id="8"/>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2924999">
            <a:off x="16272506" y="-1018988"/>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2962605" y="5076825"/>
            <a:ext cx="12362790" cy="2757692"/>
          </a:xfrm>
          <a:prstGeom prst="rect">
            <a:avLst/>
          </a:prstGeom>
        </p:spPr>
        <p:txBody>
          <a:bodyPr anchor="t" rtlCol="false" tIns="0" lIns="0" bIns="0" rIns="0">
            <a:spAutoFit/>
          </a:bodyPr>
          <a:lstStyle/>
          <a:p>
            <a:pPr algn="ctr">
              <a:lnSpc>
                <a:spcPts val="4362"/>
              </a:lnSpc>
            </a:pPr>
            <a:r>
              <a:rPr lang="en-US" sz="3116">
                <a:solidFill>
                  <a:srgbClr val="000000"/>
                </a:solidFill>
                <a:latin typeface="Canva Student Font Bold"/>
              </a:rPr>
              <a:t>Nama : Ahmad Barroq Suryanegara</a:t>
            </a:r>
          </a:p>
          <a:p>
            <a:pPr algn="ctr">
              <a:lnSpc>
                <a:spcPts val="4362"/>
              </a:lnSpc>
            </a:pPr>
            <a:r>
              <a:rPr lang="en-US" sz="3116">
                <a:solidFill>
                  <a:srgbClr val="000000"/>
                </a:solidFill>
                <a:latin typeface="Canva Student Font Bold"/>
              </a:rPr>
              <a:t>NIM : 2200018293</a:t>
            </a:r>
          </a:p>
          <a:p>
            <a:pPr algn="ctr">
              <a:lnSpc>
                <a:spcPts val="4362"/>
              </a:lnSpc>
            </a:pPr>
            <a:r>
              <a:rPr lang="en-US" sz="3116">
                <a:solidFill>
                  <a:srgbClr val="000000"/>
                </a:solidFill>
                <a:latin typeface="Canva Student Font Bold"/>
              </a:rPr>
              <a:t>Kelas : G</a:t>
            </a:r>
          </a:p>
          <a:p>
            <a:pPr algn="ctr">
              <a:lnSpc>
                <a:spcPts val="4362"/>
              </a:lnSpc>
            </a:pPr>
            <a:r>
              <a:rPr lang="en-US" sz="3116">
                <a:solidFill>
                  <a:srgbClr val="000000"/>
                </a:solidFill>
                <a:latin typeface="Canva Student Font Bold"/>
              </a:rPr>
              <a:t>Mata Kuliah : PBO</a:t>
            </a:r>
          </a:p>
          <a:p>
            <a:pPr algn="ctr">
              <a:lnSpc>
                <a:spcPts val="4362"/>
              </a:lnSpc>
            </a:pPr>
            <a:r>
              <a:rPr lang="en-US" sz="3116">
                <a:solidFill>
                  <a:srgbClr val="000000"/>
                </a:solidFill>
                <a:latin typeface="Canva Student Font Bold"/>
              </a:rPr>
              <a:t>Link Project : https://github.com/suryanegara2200018293/Aplikasi-Penyewaan-Lapangan-Futsal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0800000">
            <a:off x="5267270" y="1243825"/>
            <a:ext cx="7753461" cy="474626"/>
          </a:xfrm>
          <a:custGeom>
            <a:avLst/>
            <a:gdLst/>
            <a:ahLst/>
            <a:cxnLst/>
            <a:rect r="r" b="b" t="t" l="l"/>
            <a:pathLst>
              <a:path h="474626" w="7753461">
                <a:moveTo>
                  <a:pt x="0" y="0"/>
                </a:moveTo>
                <a:lnTo>
                  <a:pt x="7753460" y="0"/>
                </a:lnTo>
                <a:lnTo>
                  <a:pt x="7753460" y="474626"/>
                </a:lnTo>
                <a:lnTo>
                  <a:pt x="0" y="474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99532" y="2235273"/>
            <a:ext cx="10335476" cy="5816454"/>
          </a:xfrm>
          <a:custGeom>
            <a:avLst/>
            <a:gdLst/>
            <a:ahLst/>
            <a:cxnLst/>
            <a:rect r="r" b="b" t="t" l="l"/>
            <a:pathLst>
              <a:path h="5816454" w="10335476">
                <a:moveTo>
                  <a:pt x="0" y="0"/>
                </a:moveTo>
                <a:lnTo>
                  <a:pt x="10335476" y="0"/>
                </a:lnTo>
                <a:lnTo>
                  <a:pt x="10335476" y="5816454"/>
                </a:lnTo>
                <a:lnTo>
                  <a:pt x="0" y="5816454"/>
                </a:lnTo>
                <a:lnTo>
                  <a:pt x="0" y="0"/>
                </a:lnTo>
                <a:close/>
              </a:path>
            </a:pathLst>
          </a:custGeom>
          <a:blipFill>
            <a:blip r:embed="rId10"/>
            <a:stretch>
              <a:fillRect l="0" t="0" r="0" b="0"/>
            </a:stretch>
          </a:blipFill>
        </p:spPr>
      </p:sp>
      <p:sp>
        <p:nvSpPr>
          <p:cNvPr name="Freeform 11" id="11"/>
          <p:cNvSpPr/>
          <p:nvPr/>
        </p:nvSpPr>
        <p:spPr>
          <a:xfrm flipH="false" flipV="false" rot="0">
            <a:off x="7596614" y="4222206"/>
            <a:ext cx="10335476" cy="5816454"/>
          </a:xfrm>
          <a:custGeom>
            <a:avLst/>
            <a:gdLst/>
            <a:ahLst/>
            <a:cxnLst/>
            <a:rect r="r" b="b" t="t" l="l"/>
            <a:pathLst>
              <a:path h="5816454" w="10335476">
                <a:moveTo>
                  <a:pt x="0" y="0"/>
                </a:moveTo>
                <a:lnTo>
                  <a:pt x="10335476" y="0"/>
                </a:lnTo>
                <a:lnTo>
                  <a:pt x="10335476" y="5816455"/>
                </a:lnTo>
                <a:lnTo>
                  <a:pt x="0" y="5816455"/>
                </a:lnTo>
                <a:lnTo>
                  <a:pt x="0" y="0"/>
                </a:lnTo>
                <a:close/>
              </a:path>
            </a:pathLst>
          </a:custGeom>
          <a:blipFill>
            <a:blip r:embed="rId11"/>
            <a:stretch>
              <a:fillRect l="0" t="0" r="0" b="0"/>
            </a:stretch>
          </a:blipFill>
        </p:spPr>
      </p:sp>
      <p:sp>
        <p:nvSpPr>
          <p:cNvPr name="TextBox 12" id="12"/>
          <p:cNvSpPr txBox="true"/>
          <p:nvPr/>
        </p:nvSpPr>
        <p:spPr>
          <a:xfrm rot="0">
            <a:off x="4830643" y="461962"/>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Kodingan </a:t>
            </a:r>
          </a:p>
        </p:txBody>
      </p:sp>
      <p:sp>
        <p:nvSpPr>
          <p:cNvPr name="TextBox 13" id="13"/>
          <p:cNvSpPr txBox="true"/>
          <p:nvPr/>
        </p:nvSpPr>
        <p:spPr>
          <a:xfrm rot="0">
            <a:off x="-488237" y="1366838"/>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-Class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0800000">
            <a:off x="5267270" y="1243825"/>
            <a:ext cx="7753461" cy="474626"/>
          </a:xfrm>
          <a:custGeom>
            <a:avLst/>
            <a:gdLst/>
            <a:ahLst/>
            <a:cxnLst/>
            <a:rect r="r" b="b" t="t" l="l"/>
            <a:pathLst>
              <a:path h="474626" w="7753461">
                <a:moveTo>
                  <a:pt x="0" y="0"/>
                </a:moveTo>
                <a:lnTo>
                  <a:pt x="7753460" y="0"/>
                </a:lnTo>
                <a:lnTo>
                  <a:pt x="7753460" y="474626"/>
                </a:lnTo>
                <a:lnTo>
                  <a:pt x="0" y="474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99532" y="2386013"/>
            <a:ext cx="10335476" cy="5816454"/>
          </a:xfrm>
          <a:custGeom>
            <a:avLst/>
            <a:gdLst/>
            <a:ahLst/>
            <a:cxnLst/>
            <a:rect r="r" b="b" t="t" l="l"/>
            <a:pathLst>
              <a:path h="5816454" w="10335476">
                <a:moveTo>
                  <a:pt x="0" y="0"/>
                </a:moveTo>
                <a:lnTo>
                  <a:pt x="10335476" y="0"/>
                </a:lnTo>
                <a:lnTo>
                  <a:pt x="10335476" y="5816455"/>
                </a:lnTo>
                <a:lnTo>
                  <a:pt x="0" y="5816455"/>
                </a:lnTo>
                <a:lnTo>
                  <a:pt x="0" y="0"/>
                </a:lnTo>
                <a:close/>
              </a:path>
            </a:pathLst>
          </a:custGeom>
          <a:blipFill>
            <a:blip r:embed="rId10"/>
            <a:stretch>
              <a:fillRect l="0" t="0" r="0" b="0"/>
            </a:stretch>
          </a:blipFill>
        </p:spPr>
      </p:sp>
      <p:sp>
        <p:nvSpPr>
          <p:cNvPr name="Freeform 11" id="11"/>
          <p:cNvSpPr/>
          <p:nvPr/>
        </p:nvSpPr>
        <p:spPr>
          <a:xfrm flipH="false" flipV="false" rot="0">
            <a:off x="7653866" y="4148988"/>
            <a:ext cx="10335476" cy="5816454"/>
          </a:xfrm>
          <a:custGeom>
            <a:avLst/>
            <a:gdLst/>
            <a:ahLst/>
            <a:cxnLst/>
            <a:rect r="r" b="b" t="t" l="l"/>
            <a:pathLst>
              <a:path h="5816454" w="10335476">
                <a:moveTo>
                  <a:pt x="0" y="0"/>
                </a:moveTo>
                <a:lnTo>
                  <a:pt x="10335477" y="0"/>
                </a:lnTo>
                <a:lnTo>
                  <a:pt x="10335477" y="5816455"/>
                </a:lnTo>
                <a:lnTo>
                  <a:pt x="0" y="5816455"/>
                </a:lnTo>
                <a:lnTo>
                  <a:pt x="0" y="0"/>
                </a:lnTo>
                <a:close/>
              </a:path>
            </a:pathLst>
          </a:custGeom>
          <a:blipFill>
            <a:blip r:embed="rId11"/>
            <a:stretch>
              <a:fillRect l="0" t="0" r="0" b="0"/>
            </a:stretch>
          </a:blipFill>
        </p:spPr>
      </p:sp>
      <p:sp>
        <p:nvSpPr>
          <p:cNvPr name="TextBox 12" id="12"/>
          <p:cNvSpPr txBox="true"/>
          <p:nvPr/>
        </p:nvSpPr>
        <p:spPr>
          <a:xfrm rot="0">
            <a:off x="4830643" y="461962"/>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Kodingan </a:t>
            </a:r>
          </a:p>
        </p:txBody>
      </p:sp>
      <p:sp>
        <p:nvSpPr>
          <p:cNvPr name="TextBox 13" id="13"/>
          <p:cNvSpPr txBox="true"/>
          <p:nvPr/>
        </p:nvSpPr>
        <p:spPr>
          <a:xfrm rot="0">
            <a:off x="-488237" y="1366838"/>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-Class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2758148" y="2747952"/>
            <a:ext cx="12771703" cy="7187480"/>
          </a:xfrm>
          <a:custGeom>
            <a:avLst/>
            <a:gdLst/>
            <a:ahLst/>
            <a:cxnLst/>
            <a:rect r="r" b="b" t="t" l="l"/>
            <a:pathLst>
              <a:path h="7187480" w="12771703">
                <a:moveTo>
                  <a:pt x="0" y="0"/>
                </a:moveTo>
                <a:lnTo>
                  <a:pt x="12771704" y="0"/>
                </a:lnTo>
                <a:lnTo>
                  <a:pt x="12771704" y="7187479"/>
                </a:lnTo>
                <a:lnTo>
                  <a:pt x="0" y="7187479"/>
                </a:lnTo>
                <a:lnTo>
                  <a:pt x="0" y="0"/>
                </a:lnTo>
                <a:close/>
              </a:path>
            </a:pathLst>
          </a:custGeom>
          <a:blipFill>
            <a:blip r:embed="rId8"/>
            <a:stretch>
              <a:fillRect l="0" t="0" r="0" b="0"/>
            </a:stretch>
          </a:blipFill>
        </p:spPr>
      </p:sp>
      <p:sp>
        <p:nvSpPr>
          <p:cNvPr name="TextBox 10" id="10"/>
          <p:cNvSpPr txBox="true"/>
          <p:nvPr/>
        </p:nvSpPr>
        <p:spPr>
          <a:xfrm rot="0">
            <a:off x="4830643" y="410349"/>
            <a:ext cx="8626713" cy="2076451"/>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Tampilan Luaran Program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2469375" y="2738659"/>
            <a:ext cx="13349249" cy="6519641"/>
          </a:xfrm>
          <a:custGeom>
            <a:avLst/>
            <a:gdLst/>
            <a:ahLst/>
            <a:cxnLst/>
            <a:rect r="r" b="b" t="t" l="l"/>
            <a:pathLst>
              <a:path h="6519641" w="13349249">
                <a:moveTo>
                  <a:pt x="0" y="0"/>
                </a:moveTo>
                <a:lnTo>
                  <a:pt x="13349250" y="0"/>
                </a:lnTo>
                <a:lnTo>
                  <a:pt x="13349250" y="6519641"/>
                </a:lnTo>
                <a:lnTo>
                  <a:pt x="0" y="6519641"/>
                </a:lnTo>
                <a:lnTo>
                  <a:pt x="0" y="0"/>
                </a:lnTo>
                <a:close/>
              </a:path>
            </a:pathLst>
          </a:custGeom>
          <a:blipFill>
            <a:blip r:embed="rId8"/>
            <a:stretch>
              <a:fillRect l="0" t="0" r="0" b="0"/>
            </a:stretch>
          </a:blipFill>
        </p:spPr>
      </p:sp>
      <p:sp>
        <p:nvSpPr>
          <p:cNvPr name="TextBox 10" id="10"/>
          <p:cNvSpPr txBox="true"/>
          <p:nvPr/>
        </p:nvSpPr>
        <p:spPr>
          <a:xfrm rot="0">
            <a:off x="4830643" y="410349"/>
            <a:ext cx="8626713" cy="2076451"/>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Tampilan Unggahan Github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6627821" y="3086100"/>
            <a:ext cx="4944440" cy="4189290"/>
          </a:xfrm>
          <a:custGeom>
            <a:avLst/>
            <a:gdLst/>
            <a:ahLst/>
            <a:cxnLst/>
            <a:rect r="r" b="b" t="t" l="l"/>
            <a:pathLst>
              <a:path h="4189290" w="4944440">
                <a:moveTo>
                  <a:pt x="0" y="0"/>
                </a:moveTo>
                <a:lnTo>
                  <a:pt x="4944441" y="0"/>
                </a:lnTo>
                <a:lnTo>
                  <a:pt x="4944441" y="4189290"/>
                </a:lnTo>
                <a:lnTo>
                  <a:pt x="0" y="418929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6654018" y="3086100"/>
            <a:ext cx="4979963" cy="4114800"/>
          </a:xfrm>
          <a:custGeom>
            <a:avLst/>
            <a:gdLst/>
            <a:ahLst/>
            <a:cxnLst/>
            <a:rect r="r" b="b" t="t" l="l"/>
            <a:pathLst>
              <a:path h="4114800" w="4979963">
                <a:moveTo>
                  <a:pt x="0" y="0"/>
                </a:moveTo>
                <a:lnTo>
                  <a:pt x="4979964" y="0"/>
                </a:lnTo>
                <a:lnTo>
                  <a:pt x="4979964"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511589"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4730077" y="3159074"/>
            <a:ext cx="8827846" cy="540394"/>
          </a:xfrm>
          <a:custGeom>
            <a:avLst/>
            <a:gdLst/>
            <a:ahLst/>
            <a:cxnLst/>
            <a:rect r="r" b="b" t="t" l="l"/>
            <a:pathLst>
              <a:path h="540394" w="8827846">
                <a:moveTo>
                  <a:pt x="0" y="0"/>
                </a:moveTo>
                <a:lnTo>
                  <a:pt x="8827846" y="0"/>
                </a:lnTo>
                <a:lnTo>
                  <a:pt x="8827846" y="540394"/>
                </a:lnTo>
                <a:lnTo>
                  <a:pt x="0" y="5403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2945292" y="1976997"/>
            <a:ext cx="12608630" cy="1576069"/>
          </a:xfrm>
          <a:prstGeom prst="rect">
            <a:avLst/>
          </a:prstGeom>
        </p:spPr>
        <p:txBody>
          <a:bodyPr anchor="t" rtlCol="false" tIns="0" lIns="0" bIns="0" rIns="0">
            <a:spAutoFit/>
          </a:bodyPr>
          <a:lstStyle/>
          <a:p>
            <a:pPr algn="ctr">
              <a:lnSpc>
                <a:spcPts val="12880"/>
              </a:lnSpc>
            </a:pPr>
            <a:r>
              <a:rPr lang="en-US" sz="9200">
                <a:solidFill>
                  <a:srgbClr val="000000"/>
                </a:solidFill>
                <a:latin typeface="Canva Student Font"/>
              </a:rPr>
              <a:t>POINT - POINT ISI</a:t>
            </a:r>
          </a:p>
        </p:txBody>
      </p:sp>
      <p:grpSp>
        <p:nvGrpSpPr>
          <p:cNvPr name="Group 10" id="10"/>
          <p:cNvGrpSpPr/>
          <p:nvPr/>
        </p:nvGrpSpPr>
        <p:grpSpPr>
          <a:xfrm rot="0">
            <a:off x="7617739" y="5428373"/>
            <a:ext cx="3489050" cy="771525"/>
            <a:chOff x="0" y="0"/>
            <a:chExt cx="918927" cy="203200"/>
          </a:xfrm>
        </p:grpSpPr>
        <p:sp>
          <p:nvSpPr>
            <p:cNvPr name="Freeform 11" id="11"/>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12" id="12"/>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Fitur - Fitur</a:t>
              </a:r>
            </a:p>
          </p:txBody>
        </p:sp>
      </p:grpSp>
      <p:grpSp>
        <p:nvGrpSpPr>
          <p:cNvPr name="Group 13" id="13"/>
          <p:cNvGrpSpPr/>
          <p:nvPr/>
        </p:nvGrpSpPr>
        <p:grpSpPr>
          <a:xfrm rot="0">
            <a:off x="3045239" y="5428373"/>
            <a:ext cx="3489050" cy="771525"/>
            <a:chOff x="0" y="0"/>
            <a:chExt cx="918927" cy="203200"/>
          </a:xfrm>
        </p:grpSpPr>
        <p:sp>
          <p:nvSpPr>
            <p:cNvPr name="Freeform 14" id="14"/>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15" id="15"/>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Deskripsi</a:t>
              </a:r>
            </a:p>
          </p:txBody>
        </p:sp>
      </p:grpSp>
      <p:grpSp>
        <p:nvGrpSpPr>
          <p:cNvPr name="Group 16" id="16"/>
          <p:cNvGrpSpPr/>
          <p:nvPr/>
        </p:nvGrpSpPr>
        <p:grpSpPr>
          <a:xfrm rot="0">
            <a:off x="3045239" y="6765920"/>
            <a:ext cx="3489050" cy="771525"/>
            <a:chOff x="0" y="0"/>
            <a:chExt cx="918927" cy="203200"/>
          </a:xfrm>
        </p:grpSpPr>
        <p:sp>
          <p:nvSpPr>
            <p:cNvPr name="Freeform 17" id="17"/>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18" id="18"/>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Diagram Class</a:t>
              </a:r>
            </a:p>
          </p:txBody>
        </p:sp>
      </p:grpSp>
      <p:grpSp>
        <p:nvGrpSpPr>
          <p:cNvPr name="Group 19" id="19"/>
          <p:cNvGrpSpPr/>
          <p:nvPr/>
        </p:nvGrpSpPr>
        <p:grpSpPr>
          <a:xfrm rot="0">
            <a:off x="7617739" y="6765920"/>
            <a:ext cx="3489050" cy="1185601"/>
            <a:chOff x="0" y="0"/>
            <a:chExt cx="918927" cy="312257"/>
          </a:xfrm>
        </p:grpSpPr>
        <p:sp>
          <p:nvSpPr>
            <p:cNvPr name="Freeform 20" id="20"/>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21" id="21"/>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Rancangan Antarmuka</a:t>
              </a:r>
            </a:p>
          </p:txBody>
        </p:sp>
      </p:grpSp>
      <p:grpSp>
        <p:nvGrpSpPr>
          <p:cNvPr name="Group 22" id="22"/>
          <p:cNvGrpSpPr/>
          <p:nvPr/>
        </p:nvGrpSpPr>
        <p:grpSpPr>
          <a:xfrm rot="0">
            <a:off x="12190240" y="6765920"/>
            <a:ext cx="3489050" cy="771525"/>
            <a:chOff x="0" y="0"/>
            <a:chExt cx="918927" cy="203200"/>
          </a:xfrm>
        </p:grpSpPr>
        <p:sp>
          <p:nvSpPr>
            <p:cNvPr name="Freeform 23" id="23"/>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24" id="24"/>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Screenshot</a:t>
              </a:r>
            </a:p>
          </p:txBody>
        </p:sp>
      </p:grpSp>
      <p:grpSp>
        <p:nvGrpSpPr>
          <p:cNvPr name="Group 25" id="25"/>
          <p:cNvGrpSpPr/>
          <p:nvPr/>
        </p:nvGrpSpPr>
        <p:grpSpPr>
          <a:xfrm rot="0">
            <a:off x="12190240" y="5428373"/>
            <a:ext cx="3489050" cy="771525"/>
            <a:chOff x="0" y="0"/>
            <a:chExt cx="918927" cy="203200"/>
          </a:xfrm>
        </p:grpSpPr>
        <p:sp>
          <p:nvSpPr>
            <p:cNvPr name="Freeform 26" id="26"/>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27" id="27"/>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Alur Kerja</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792895" y="759698"/>
            <a:ext cx="12702210" cy="9791028"/>
          </a:xfrm>
          <a:custGeom>
            <a:avLst/>
            <a:gdLst/>
            <a:ahLst/>
            <a:cxnLst/>
            <a:rect r="r" b="b" t="t" l="l"/>
            <a:pathLst>
              <a:path h="9791028" w="12702210">
                <a:moveTo>
                  <a:pt x="0" y="0"/>
                </a:moveTo>
                <a:lnTo>
                  <a:pt x="12702210" y="0"/>
                </a:lnTo>
                <a:lnTo>
                  <a:pt x="12702210" y="9791028"/>
                </a:lnTo>
                <a:lnTo>
                  <a:pt x="0" y="97910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4830643" y="1266920"/>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Deskripsi Aplikasi</a:t>
            </a:r>
          </a:p>
        </p:txBody>
      </p:sp>
      <p:sp>
        <p:nvSpPr>
          <p:cNvPr name="TextBox 10" id="10"/>
          <p:cNvSpPr txBox="true"/>
          <p:nvPr/>
        </p:nvSpPr>
        <p:spPr>
          <a:xfrm rot="0">
            <a:off x="4487907" y="2359569"/>
            <a:ext cx="9312187" cy="6898731"/>
          </a:xfrm>
          <a:prstGeom prst="rect">
            <a:avLst/>
          </a:prstGeom>
        </p:spPr>
        <p:txBody>
          <a:bodyPr anchor="t" rtlCol="false" tIns="0" lIns="0" bIns="0" rIns="0">
            <a:spAutoFit/>
          </a:bodyPr>
          <a:lstStyle/>
          <a:p>
            <a:pPr>
              <a:lnSpc>
                <a:spcPts val="4569"/>
              </a:lnSpc>
            </a:pPr>
            <a:r>
              <a:rPr lang="en-US" sz="3263">
                <a:solidFill>
                  <a:srgbClr val="000000"/>
                </a:solidFill>
                <a:latin typeface="Glacial Indifference"/>
              </a:rPr>
              <a:t>Aplikasi Penyewaan Lapangan Futsal ini dirancang untuk memudahkan proses pemesanan dan manajemen lapangan futsal di Universitas ABC. Aplikasi ini memberikan pengguna (mahasiswa) kemampuan untuk mendaftar sebagai pengguna, melihat jadwal lapangan, melakukan pemesanan, mengonfirmasi pembayaran, melihat histori pemesanan, serta membatalkan pemesanan. Selain itu, terdapat juga fitur manajemen admin yang memungkinkan admin mengelola jadwal lapangan dan memantau status pembayaran dan pemesanan.</a:t>
            </a:r>
          </a:p>
          <a:p>
            <a:pPr>
              <a:lnSpc>
                <a:spcPts val="456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98144"/>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3841594" y="2669297"/>
            <a:ext cx="10604811" cy="649171"/>
          </a:xfrm>
          <a:custGeom>
            <a:avLst/>
            <a:gdLst/>
            <a:ahLst/>
            <a:cxnLst/>
            <a:rect r="r" b="b" t="t" l="l"/>
            <a:pathLst>
              <a:path h="649171" w="10604811">
                <a:moveTo>
                  <a:pt x="0" y="0"/>
                </a:moveTo>
                <a:lnTo>
                  <a:pt x="10604812" y="0"/>
                </a:lnTo>
                <a:lnTo>
                  <a:pt x="10604812" y="649171"/>
                </a:lnTo>
                <a:lnTo>
                  <a:pt x="0" y="6491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3823899" y="3835854"/>
            <a:ext cx="4001966" cy="4114800"/>
          </a:xfrm>
          <a:custGeom>
            <a:avLst/>
            <a:gdLst/>
            <a:ahLst/>
            <a:cxnLst/>
            <a:rect r="r" b="b" t="t" l="l"/>
            <a:pathLst>
              <a:path h="4114800" w="4001966">
                <a:moveTo>
                  <a:pt x="0" y="0"/>
                </a:moveTo>
                <a:lnTo>
                  <a:pt x="4001966" y="0"/>
                </a:lnTo>
                <a:lnTo>
                  <a:pt x="4001966"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0" id="10"/>
          <p:cNvSpPr txBox="true"/>
          <p:nvPr/>
        </p:nvSpPr>
        <p:spPr>
          <a:xfrm rot="0">
            <a:off x="4007319" y="3613743"/>
            <a:ext cx="5283802" cy="752514"/>
          </a:xfrm>
          <a:prstGeom prst="rect">
            <a:avLst/>
          </a:prstGeom>
        </p:spPr>
        <p:txBody>
          <a:bodyPr anchor="t" rtlCol="false" tIns="0" lIns="0" bIns="0" rIns="0">
            <a:spAutoFit/>
          </a:bodyPr>
          <a:lstStyle/>
          <a:p>
            <a:pPr>
              <a:lnSpc>
                <a:spcPts val="6255"/>
              </a:lnSpc>
              <a:spcBef>
                <a:spcPct val="0"/>
              </a:spcBef>
            </a:pPr>
            <a:r>
              <a:rPr lang="en-US" sz="4468">
                <a:solidFill>
                  <a:srgbClr val="000000"/>
                </a:solidFill>
                <a:latin typeface="Glacial Indifference"/>
              </a:rPr>
              <a:t>Pendaftaran Akun</a:t>
            </a:r>
          </a:p>
        </p:txBody>
      </p:sp>
      <p:sp>
        <p:nvSpPr>
          <p:cNvPr name="TextBox 11" id="11"/>
          <p:cNvSpPr txBox="true"/>
          <p:nvPr/>
        </p:nvSpPr>
        <p:spPr>
          <a:xfrm rot="0">
            <a:off x="4007319" y="4538930"/>
            <a:ext cx="5283802" cy="752514"/>
          </a:xfrm>
          <a:prstGeom prst="rect">
            <a:avLst/>
          </a:prstGeom>
        </p:spPr>
        <p:txBody>
          <a:bodyPr anchor="t" rtlCol="false" tIns="0" lIns="0" bIns="0" rIns="0">
            <a:spAutoFit/>
          </a:bodyPr>
          <a:lstStyle/>
          <a:p>
            <a:pPr>
              <a:lnSpc>
                <a:spcPts val="6255"/>
              </a:lnSpc>
              <a:spcBef>
                <a:spcPct val="0"/>
              </a:spcBef>
            </a:pPr>
            <a:r>
              <a:rPr lang="en-US" sz="4468">
                <a:solidFill>
                  <a:srgbClr val="000000"/>
                </a:solidFill>
                <a:latin typeface="Glacial Indifference"/>
              </a:rPr>
              <a:t>Manajemen Jadwal</a:t>
            </a:r>
          </a:p>
        </p:txBody>
      </p:sp>
      <p:sp>
        <p:nvSpPr>
          <p:cNvPr name="TextBox 12" id="12"/>
          <p:cNvSpPr txBox="true"/>
          <p:nvPr/>
        </p:nvSpPr>
        <p:spPr>
          <a:xfrm rot="0">
            <a:off x="4007319" y="5453991"/>
            <a:ext cx="5283802" cy="752514"/>
          </a:xfrm>
          <a:prstGeom prst="rect">
            <a:avLst/>
          </a:prstGeom>
        </p:spPr>
        <p:txBody>
          <a:bodyPr anchor="t" rtlCol="false" tIns="0" lIns="0" bIns="0" rIns="0">
            <a:spAutoFit/>
          </a:bodyPr>
          <a:lstStyle/>
          <a:p>
            <a:pPr>
              <a:lnSpc>
                <a:spcPts val="6255"/>
              </a:lnSpc>
              <a:spcBef>
                <a:spcPct val="0"/>
              </a:spcBef>
            </a:pPr>
            <a:r>
              <a:rPr lang="en-US" sz="4468">
                <a:solidFill>
                  <a:srgbClr val="000000"/>
                </a:solidFill>
                <a:latin typeface="Glacial Indifference"/>
              </a:rPr>
              <a:t>Pemesanan </a:t>
            </a:r>
          </a:p>
        </p:txBody>
      </p:sp>
      <p:pic>
        <p:nvPicPr>
          <p:cNvPr name="Picture 13" id="13"/>
          <p:cNvPicPr>
            <a:picLocks noChangeAspect="true"/>
          </p:cNvPicPr>
          <p:nvPr/>
        </p:nvPicPr>
        <p:blipFill>
          <a:blip r:embed="rId10"/>
          <a:stretch>
            <a:fillRect/>
          </a:stretch>
        </p:blipFill>
        <p:spPr>
          <a:xfrm rot="0">
            <a:off x="8338304" y="3326776"/>
            <a:ext cx="6052164" cy="1412172"/>
          </a:xfrm>
          <a:prstGeom prst="rect">
            <a:avLst/>
          </a:prstGeom>
        </p:spPr>
      </p:pic>
      <p:pic>
        <p:nvPicPr>
          <p:cNvPr name="Picture 14" id="14"/>
          <p:cNvPicPr>
            <a:picLocks noChangeAspect="true"/>
          </p:cNvPicPr>
          <p:nvPr/>
        </p:nvPicPr>
        <p:blipFill>
          <a:blip r:embed="rId11"/>
          <a:stretch>
            <a:fillRect/>
          </a:stretch>
        </p:blipFill>
        <p:spPr>
          <a:xfrm rot="0">
            <a:off x="8338304" y="4251964"/>
            <a:ext cx="6052164" cy="1412172"/>
          </a:xfrm>
          <a:prstGeom prst="rect">
            <a:avLst/>
          </a:prstGeom>
        </p:spPr>
      </p:pic>
      <p:pic>
        <p:nvPicPr>
          <p:cNvPr name="Picture 15" id="15"/>
          <p:cNvPicPr>
            <a:picLocks noChangeAspect="true"/>
          </p:cNvPicPr>
          <p:nvPr/>
        </p:nvPicPr>
        <p:blipFill>
          <a:blip r:embed="rId12"/>
          <a:stretch>
            <a:fillRect/>
          </a:stretch>
        </p:blipFill>
        <p:spPr>
          <a:xfrm rot="0">
            <a:off x="8338304" y="5263213"/>
            <a:ext cx="6052164" cy="1412172"/>
          </a:xfrm>
          <a:prstGeom prst="rect">
            <a:avLst/>
          </a:prstGeom>
        </p:spPr>
      </p:pic>
      <p:sp>
        <p:nvSpPr>
          <p:cNvPr name="TextBox 16" id="16"/>
          <p:cNvSpPr txBox="true"/>
          <p:nvPr/>
        </p:nvSpPr>
        <p:spPr>
          <a:xfrm rot="0">
            <a:off x="4007319" y="6369053"/>
            <a:ext cx="5283802" cy="752514"/>
          </a:xfrm>
          <a:prstGeom prst="rect">
            <a:avLst/>
          </a:prstGeom>
        </p:spPr>
        <p:txBody>
          <a:bodyPr anchor="t" rtlCol="false" tIns="0" lIns="0" bIns="0" rIns="0">
            <a:spAutoFit/>
          </a:bodyPr>
          <a:lstStyle/>
          <a:p>
            <a:pPr>
              <a:lnSpc>
                <a:spcPts val="6255"/>
              </a:lnSpc>
              <a:spcBef>
                <a:spcPct val="0"/>
              </a:spcBef>
            </a:pPr>
            <a:r>
              <a:rPr lang="en-US" sz="4468">
                <a:solidFill>
                  <a:srgbClr val="000000"/>
                </a:solidFill>
                <a:latin typeface="Glacial Indifference"/>
              </a:rPr>
              <a:t>Pembayaran</a:t>
            </a:r>
          </a:p>
        </p:txBody>
      </p:sp>
      <p:pic>
        <p:nvPicPr>
          <p:cNvPr name="Picture 17" id="17"/>
          <p:cNvPicPr>
            <a:picLocks noChangeAspect="true"/>
          </p:cNvPicPr>
          <p:nvPr/>
        </p:nvPicPr>
        <p:blipFill>
          <a:blip r:embed="rId13"/>
          <a:stretch>
            <a:fillRect/>
          </a:stretch>
        </p:blipFill>
        <p:spPr>
          <a:xfrm rot="0">
            <a:off x="8338304" y="6092301"/>
            <a:ext cx="6052164" cy="1412172"/>
          </a:xfrm>
          <a:prstGeom prst="rect">
            <a:avLst/>
          </a:prstGeom>
        </p:spPr>
      </p:pic>
      <p:sp>
        <p:nvSpPr>
          <p:cNvPr name="TextBox 18" id="18"/>
          <p:cNvSpPr txBox="true"/>
          <p:nvPr/>
        </p:nvSpPr>
        <p:spPr>
          <a:xfrm rot="0">
            <a:off x="4007319" y="7319581"/>
            <a:ext cx="5283802" cy="752514"/>
          </a:xfrm>
          <a:prstGeom prst="rect">
            <a:avLst/>
          </a:prstGeom>
        </p:spPr>
        <p:txBody>
          <a:bodyPr anchor="t" rtlCol="false" tIns="0" lIns="0" bIns="0" rIns="0">
            <a:spAutoFit/>
          </a:bodyPr>
          <a:lstStyle/>
          <a:p>
            <a:pPr>
              <a:lnSpc>
                <a:spcPts val="6255"/>
              </a:lnSpc>
              <a:spcBef>
                <a:spcPct val="0"/>
              </a:spcBef>
            </a:pPr>
            <a:r>
              <a:rPr lang="en-US" sz="4468">
                <a:solidFill>
                  <a:srgbClr val="000000"/>
                </a:solidFill>
                <a:latin typeface="Glacial Indifference"/>
              </a:rPr>
              <a:t>Pembatalan </a:t>
            </a:r>
          </a:p>
        </p:txBody>
      </p:sp>
      <p:pic>
        <p:nvPicPr>
          <p:cNvPr name="Picture 19" id="19"/>
          <p:cNvPicPr>
            <a:picLocks noChangeAspect="true"/>
          </p:cNvPicPr>
          <p:nvPr/>
        </p:nvPicPr>
        <p:blipFill>
          <a:blip r:embed="rId14"/>
          <a:stretch>
            <a:fillRect/>
          </a:stretch>
        </p:blipFill>
        <p:spPr>
          <a:xfrm rot="0">
            <a:off x="8338304" y="7042829"/>
            <a:ext cx="6052164" cy="1412172"/>
          </a:xfrm>
          <a:prstGeom prst="rect">
            <a:avLst/>
          </a:prstGeom>
        </p:spPr>
      </p:pic>
      <p:sp>
        <p:nvSpPr>
          <p:cNvPr name="TextBox 20" id="20"/>
          <p:cNvSpPr txBox="true"/>
          <p:nvPr/>
        </p:nvSpPr>
        <p:spPr>
          <a:xfrm rot="0">
            <a:off x="2696663" y="1699977"/>
            <a:ext cx="12894674" cy="1037465"/>
          </a:xfrm>
          <a:prstGeom prst="rect">
            <a:avLst/>
          </a:prstGeom>
        </p:spPr>
        <p:txBody>
          <a:bodyPr anchor="t" rtlCol="false" tIns="0" lIns="0" bIns="0" rIns="0">
            <a:spAutoFit/>
          </a:bodyPr>
          <a:lstStyle/>
          <a:p>
            <a:pPr algn="ctr">
              <a:lnSpc>
                <a:spcPts val="8435"/>
              </a:lnSpc>
            </a:pPr>
            <a:r>
              <a:rPr lang="en-US" sz="6025" spc="2994">
                <a:solidFill>
                  <a:srgbClr val="000000"/>
                </a:solidFill>
                <a:latin typeface="Canva Student Font"/>
              </a:rPr>
              <a:t>Fitur-Fitur Aplikasi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716513" y="8063782"/>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511589"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6118931" y="1904107"/>
            <a:ext cx="6050139" cy="370358"/>
          </a:xfrm>
          <a:custGeom>
            <a:avLst/>
            <a:gdLst/>
            <a:ahLst/>
            <a:cxnLst/>
            <a:rect r="r" b="b" t="t" l="l"/>
            <a:pathLst>
              <a:path h="370358" w="6050139">
                <a:moveTo>
                  <a:pt x="0" y="0"/>
                </a:moveTo>
                <a:lnTo>
                  <a:pt x="6050138" y="0"/>
                </a:lnTo>
                <a:lnTo>
                  <a:pt x="6050138" y="370358"/>
                </a:lnTo>
                <a:lnTo>
                  <a:pt x="0" y="3703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497289" y="426323"/>
            <a:ext cx="15293421" cy="1867891"/>
          </a:xfrm>
          <a:prstGeom prst="rect">
            <a:avLst/>
          </a:prstGeom>
        </p:spPr>
        <p:txBody>
          <a:bodyPr anchor="t" rtlCol="false" tIns="0" lIns="0" bIns="0" rIns="0">
            <a:spAutoFit/>
          </a:bodyPr>
          <a:lstStyle/>
          <a:p>
            <a:pPr algn="ctr">
              <a:lnSpc>
                <a:spcPts val="15259"/>
              </a:lnSpc>
            </a:pPr>
            <a:r>
              <a:rPr lang="en-US" sz="10899">
                <a:solidFill>
                  <a:srgbClr val="000000"/>
                </a:solidFill>
                <a:latin typeface="Canva Student Font"/>
              </a:rPr>
              <a:t>Alur Kerja</a:t>
            </a:r>
          </a:p>
        </p:txBody>
      </p:sp>
      <p:grpSp>
        <p:nvGrpSpPr>
          <p:cNvPr name="Group 10" id="10"/>
          <p:cNvGrpSpPr/>
          <p:nvPr/>
        </p:nvGrpSpPr>
        <p:grpSpPr>
          <a:xfrm rot="0">
            <a:off x="7139042" y="3465789"/>
            <a:ext cx="4009915" cy="1362595"/>
            <a:chOff x="0" y="0"/>
            <a:chExt cx="918927" cy="312257"/>
          </a:xfrm>
        </p:grpSpPr>
        <p:sp>
          <p:nvSpPr>
            <p:cNvPr name="Freeform 11" id="11"/>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12" id="12"/>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Melihat Jadwal Lapangan</a:t>
              </a:r>
            </a:p>
          </p:txBody>
        </p:sp>
      </p:grpSp>
      <p:grpSp>
        <p:nvGrpSpPr>
          <p:cNvPr name="Group 13" id="13"/>
          <p:cNvGrpSpPr/>
          <p:nvPr/>
        </p:nvGrpSpPr>
        <p:grpSpPr>
          <a:xfrm rot="0">
            <a:off x="1678317" y="3554286"/>
            <a:ext cx="3489050" cy="1185601"/>
            <a:chOff x="0" y="0"/>
            <a:chExt cx="918927" cy="312257"/>
          </a:xfrm>
        </p:grpSpPr>
        <p:sp>
          <p:nvSpPr>
            <p:cNvPr name="Freeform 14" id="14"/>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15" id="15"/>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Pendaftaran Akun</a:t>
              </a:r>
            </a:p>
          </p:txBody>
        </p:sp>
      </p:grpSp>
      <p:grpSp>
        <p:nvGrpSpPr>
          <p:cNvPr name="Group 16" id="16"/>
          <p:cNvGrpSpPr/>
          <p:nvPr/>
        </p:nvGrpSpPr>
        <p:grpSpPr>
          <a:xfrm rot="0">
            <a:off x="13077840" y="5774643"/>
            <a:ext cx="4017625" cy="1365215"/>
            <a:chOff x="0" y="0"/>
            <a:chExt cx="918927" cy="312257"/>
          </a:xfrm>
        </p:grpSpPr>
        <p:sp>
          <p:nvSpPr>
            <p:cNvPr name="Freeform 17" id="17"/>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18" id="18"/>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Konfirmasi Pembayaran</a:t>
              </a:r>
            </a:p>
          </p:txBody>
        </p:sp>
      </p:grpSp>
      <p:grpSp>
        <p:nvGrpSpPr>
          <p:cNvPr name="Group 19" id="19"/>
          <p:cNvGrpSpPr/>
          <p:nvPr/>
        </p:nvGrpSpPr>
        <p:grpSpPr>
          <a:xfrm rot="0">
            <a:off x="13077840" y="8063782"/>
            <a:ext cx="4017625" cy="1365215"/>
            <a:chOff x="0" y="0"/>
            <a:chExt cx="918927" cy="312257"/>
          </a:xfrm>
        </p:grpSpPr>
        <p:sp>
          <p:nvSpPr>
            <p:cNvPr name="Freeform 20" id="20"/>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21" id="21"/>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Pembatalan Pesanan</a:t>
              </a:r>
            </a:p>
          </p:txBody>
        </p:sp>
      </p:grpSp>
      <p:grpSp>
        <p:nvGrpSpPr>
          <p:cNvPr name="Group 22" id="22"/>
          <p:cNvGrpSpPr/>
          <p:nvPr/>
        </p:nvGrpSpPr>
        <p:grpSpPr>
          <a:xfrm rot="0">
            <a:off x="7165313" y="6019009"/>
            <a:ext cx="3957373" cy="875084"/>
            <a:chOff x="0" y="0"/>
            <a:chExt cx="918927" cy="203200"/>
          </a:xfrm>
        </p:grpSpPr>
        <p:sp>
          <p:nvSpPr>
            <p:cNvPr name="Freeform 23" id="23"/>
            <p:cNvSpPr/>
            <p:nvPr/>
          </p:nvSpPr>
          <p:spPr>
            <a:xfrm flipH="false" flipV="false" rot="0">
              <a:off x="0" y="0"/>
              <a:ext cx="918927" cy="203200"/>
            </a:xfrm>
            <a:custGeom>
              <a:avLst/>
              <a:gdLst/>
              <a:ahLst/>
              <a:cxnLst/>
              <a:rect r="r" b="b" t="t" l="l"/>
              <a:pathLst>
                <a:path h="203200" w="918927">
                  <a:moveTo>
                    <a:pt x="715727" y="0"/>
                  </a:moveTo>
                  <a:cubicBezTo>
                    <a:pt x="827951" y="0"/>
                    <a:pt x="918927" y="45488"/>
                    <a:pt x="918927" y="101600"/>
                  </a:cubicBezTo>
                  <a:cubicBezTo>
                    <a:pt x="918927" y="157712"/>
                    <a:pt x="827951" y="203200"/>
                    <a:pt x="715727" y="203200"/>
                  </a:cubicBezTo>
                  <a:lnTo>
                    <a:pt x="203200" y="203200"/>
                  </a:lnTo>
                  <a:cubicBezTo>
                    <a:pt x="90976" y="203200"/>
                    <a:pt x="0" y="157712"/>
                    <a:pt x="0" y="101600"/>
                  </a:cubicBezTo>
                  <a:cubicBezTo>
                    <a:pt x="0" y="45488"/>
                    <a:pt x="90976" y="0"/>
                    <a:pt x="203200" y="0"/>
                  </a:cubicBezTo>
                  <a:close/>
                </a:path>
              </a:pathLst>
            </a:custGeom>
            <a:solidFill>
              <a:srgbClr val="BBAE97"/>
            </a:solidFill>
          </p:spPr>
        </p:sp>
        <p:sp>
          <p:nvSpPr>
            <p:cNvPr name="TextBox 24" id="24"/>
            <p:cNvSpPr txBox="true"/>
            <p:nvPr/>
          </p:nvSpPr>
          <p:spPr>
            <a:xfrm>
              <a:off x="0" y="-47625"/>
              <a:ext cx="918927" cy="250825"/>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Keluar Aplikasi</a:t>
              </a:r>
            </a:p>
          </p:txBody>
        </p:sp>
      </p:grpSp>
      <p:grpSp>
        <p:nvGrpSpPr>
          <p:cNvPr name="Group 25" id="25"/>
          <p:cNvGrpSpPr/>
          <p:nvPr/>
        </p:nvGrpSpPr>
        <p:grpSpPr>
          <a:xfrm rot="0">
            <a:off x="13118551" y="3478313"/>
            <a:ext cx="3936203" cy="1337547"/>
            <a:chOff x="0" y="0"/>
            <a:chExt cx="918927" cy="312257"/>
          </a:xfrm>
        </p:grpSpPr>
        <p:sp>
          <p:nvSpPr>
            <p:cNvPr name="Freeform 26" id="26"/>
            <p:cNvSpPr/>
            <p:nvPr/>
          </p:nvSpPr>
          <p:spPr>
            <a:xfrm flipH="false" flipV="false" rot="0">
              <a:off x="0" y="0"/>
              <a:ext cx="918927" cy="312257"/>
            </a:xfrm>
            <a:custGeom>
              <a:avLst/>
              <a:gdLst/>
              <a:ahLst/>
              <a:cxnLst/>
              <a:rect r="r" b="b" t="t" l="l"/>
              <a:pathLst>
                <a:path h="312257" w="918927">
                  <a:moveTo>
                    <a:pt x="715727" y="0"/>
                  </a:moveTo>
                  <a:cubicBezTo>
                    <a:pt x="827951" y="0"/>
                    <a:pt x="918927" y="69901"/>
                    <a:pt x="918927" y="156129"/>
                  </a:cubicBezTo>
                  <a:cubicBezTo>
                    <a:pt x="918927" y="242356"/>
                    <a:pt x="827951" y="312257"/>
                    <a:pt x="715727" y="312257"/>
                  </a:cubicBezTo>
                  <a:lnTo>
                    <a:pt x="203200" y="312257"/>
                  </a:lnTo>
                  <a:cubicBezTo>
                    <a:pt x="90976" y="312257"/>
                    <a:pt x="0" y="242356"/>
                    <a:pt x="0" y="156129"/>
                  </a:cubicBezTo>
                  <a:cubicBezTo>
                    <a:pt x="0" y="69901"/>
                    <a:pt x="90976" y="0"/>
                    <a:pt x="203200" y="0"/>
                  </a:cubicBezTo>
                  <a:close/>
                </a:path>
              </a:pathLst>
            </a:custGeom>
            <a:solidFill>
              <a:srgbClr val="BBAE97"/>
            </a:solidFill>
          </p:spPr>
        </p:sp>
        <p:sp>
          <p:nvSpPr>
            <p:cNvPr name="TextBox 27" id="27"/>
            <p:cNvSpPr txBox="true"/>
            <p:nvPr/>
          </p:nvSpPr>
          <p:spPr>
            <a:xfrm>
              <a:off x="0" y="-47625"/>
              <a:ext cx="918927" cy="359882"/>
            </a:xfrm>
            <a:prstGeom prst="rect">
              <a:avLst/>
            </a:prstGeom>
          </p:spPr>
          <p:txBody>
            <a:bodyPr anchor="ctr" rtlCol="false" tIns="50800" lIns="50800" bIns="50800" rIns="50800"/>
            <a:lstStyle/>
            <a:p>
              <a:pPr algn="ctr">
                <a:lnSpc>
                  <a:spcPts val="4199"/>
                </a:lnSpc>
                <a:spcBef>
                  <a:spcPct val="0"/>
                </a:spcBef>
              </a:pPr>
              <a:r>
                <a:rPr lang="en-US" sz="2999" spc="176">
                  <a:solidFill>
                    <a:srgbClr val="000000"/>
                  </a:solidFill>
                  <a:latin typeface="Canva Sans"/>
                </a:rPr>
                <a:t>Pemesanan Lapangan</a:t>
              </a:r>
            </a:p>
          </p:txBody>
        </p:sp>
      </p:grpSp>
      <p:sp>
        <p:nvSpPr>
          <p:cNvPr name="AutoShape 28" id="28"/>
          <p:cNvSpPr/>
          <p:nvPr/>
        </p:nvSpPr>
        <p:spPr>
          <a:xfrm>
            <a:off x="5167367" y="4147086"/>
            <a:ext cx="1971675" cy="0"/>
          </a:xfrm>
          <a:prstGeom prst="line">
            <a:avLst/>
          </a:prstGeom>
          <a:ln cap="flat" w="57150">
            <a:solidFill>
              <a:srgbClr val="00BF63"/>
            </a:solidFill>
            <a:prstDash val="solid"/>
            <a:headEnd type="none" len="sm" w="sm"/>
            <a:tailEnd type="triangle" len="med" w="lg"/>
          </a:ln>
        </p:spPr>
      </p:sp>
      <p:sp>
        <p:nvSpPr>
          <p:cNvPr name="AutoShape 29" id="29"/>
          <p:cNvSpPr/>
          <p:nvPr/>
        </p:nvSpPr>
        <p:spPr>
          <a:xfrm>
            <a:off x="11148958" y="4147086"/>
            <a:ext cx="1969593" cy="0"/>
          </a:xfrm>
          <a:prstGeom prst="line">
            <a:avLst/>
          </a:prstGeom>
          <a:ln cap="flat" w="57150">
            <a:solidFill>
              <a:srgbClr val="00BF63"/>
            </a:solidFill>
            <a:prstDash val="solid"/>
            <a:headEnd type="none" len="sm" w="sm"/>
            <a:tailEnd type="triangle" len="med" w="lg"/>
          </a:ln>
        </p:spPr>
      </p:sp>
      <p:sp>
        <p:nvSpPr>
          <p:cNvPr name="AutoShape 30" id="30"/>
          <p:cNvSpPr/>
          <p:nvPr/>
        </p:nvSpPr>
        <p:spPr>
          <a:xfrm>
            <a:off x="15086652" y="4815860"/>
            <a:ext cx="0" cy="958783"/>
          </a:xfrm>
          <a:prstGeom prst="line">
            <a:avLst/>
          </a:prstGeom>
          <a:ln cap="flat" w="57150">
            <a:solidFill>
              <a:srgbClr val="00BF63"/>
            </a:solidFill>
            <a:prstDash val="solid"/>
            <a:headEnd type="none" len="sm" w="sm"/>
            <a:tailEnd type="triangle" len="med" w="lg"/>
          </a:ln>
        </p:spPr>
      </p:sp>
      <p:sp>
        <p:nvSpPr>
          <p:cNvPr name="AutoShape 31" id="31"/>
          <p:cNvSpPr/>
          <p:nvPr/>
        </p:nvSpPr>
        <p:spPr>
          <a:xfrm flipH="true">
            <a:off x="11122687" y="6019009"/>
            <a:ext cx="1914442" cy="437542"/>
          </a:xfrm>
          <a:prstGeom prst="line">
            <a:avLst/>
          </a:prstGeom>
          <a:ln cap="flat" w="57150">
            <a:solidFill>
              <a:srgbClr val="00BF63"/>
            </a:solidFill>
            <a:prstDash val="solid"/>
            <a:headEnd type="none" len="sm" w="sm"/>
            <a:tailEnd type="triangle" len="med" w="lg"/>
          </a:ln>
        </p:spPr>
      </p:sp>
      <p:sp>
        <p:nvSpPr>
          <p:cNvPr name="AutoShape 32" id="32"/>
          <p:cNvSpPr/>
          <p:nvPr/>
        </p:nvSpPr>
        <p:spPr>
          <a:xfrm>
            <a:off x="15086652" y="7139857"/>
            <a:ext cx="0" cy="923925"/>
          </a:xfrm>
          <a:prstGeom prst="line">
            <a:avLst/>
          </a:prstGeom>
          <a:ln cap="flat" w="57150">
            <a:solidFill>
              <a:srgbClr val="00BF63"/>
            </a:solidFill>
            <a:prstDash val="solid"/>
            <a:headEnd type="none" len="sm" w="sm"/>
            <a:tailEnd type="triangle" len="med" w="lg"/>
          </a:ln>
        </p:spPr>
      </p:sp>
      <p:sp>
        <p:nvSpPr>
          <p:cNvPr name="AutoShape 33" id="33"/>
          <p:cNvSpPr/>
          <p:nvPr/>
        </p:nvSpPr>
        <p:spPr>
          <a:xfrm flipH="true" flipV="true">
            <a:off x="9144000" y="6894093"/>
            <a:ext cx="3933840" cy="1852297"/>
          </a:xfrm>
          <a:prstGeom prst="line">
            <a:avLst/>
          </a:prstGeom>
          <a:ln cap="flat" w="57150">
            <a:solidFill>
              <a:srgbClr val="00BF63"/>
            </a:solidFill>
            <a:prstDash val="solid"/>
            <a:headEnd type="none" len="sm" w="sm"/>
            <a:tailEnd type="arrow" len="sm" w="med"/>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3310268" y="2709570"/>
            <a:ext cx="11667465" cy="6548730"/>
          </a:xfrm>
          <a:custGeom>
            <a:avLst/>
            <a:gdLst/>
            <a:ahLst/>
            <a:cxnLst/>
            <a:rect r="r" b="b" t="t" l="l"/>
            <a:pathLst>
              <a:path h="6548730" w="11667465">
                <a:moveTo>
                  <a:pt x="0" y="0"/>
                </a:moveTo>
                <a:lnTo>
                  <a:pt x="11667464" y="0"/>
                </a:lnTo>
                <a:lnTo>
                  <a:pt x="11667464" y="6548730"/>
                </a:lnTo>
                <a:lnTo>
                  <a:pt x="0" y="6548730"/>
                </a:lnTo>
                <a:lnTo>
                  <a:pt x="0" y="0"/>
                </a:lnTo>
                <a:close/>
              </a:path>
            </a:pathLst>
          </a:custGeom>
          <a:blipFill>
            <a:blip r:embed="rId8"/>
            <a:stretch>
              <a:fillRect l="0" t="0" r="0" b="0"/>
            </a:stretch>
          </a:blipFill>
        </p:spPr>
      </p:sp>
      <p:sp>
        <p:nvSpPr>
          <p:cNvPr name="TextBox 10" id="10"/>
          <p:cNvSpPr txBox="true"/>
          <p:nvPr/>
        </p:nvSpPr>
        <p:spPr>
          <a:xfrm rot="0">
            <a:off x="4830643" y="1266920"/>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Diagram Class</a:t>
            </a:r>
          </a:p>
        </p:txBody>
      </p:sp>
      <p:sp>
        <p:nvSpPr>
          <p:cNvPr name="Freeform 11" id="11"/>
          <p:cNvSpPr/>
          <p:nvPr/>
        </p:nvSpPr>
        <p:spPr>
          <a:xfrm flipH="false" flipV="false" rot="0">
            <a:off x="6651783" y="2286096"/>
            <a:ext cx="4496197" cy="275233"/>
          </a:xfrm>
          <a:custGeom>
            <a:avLst/>
            <a:gdLst/>
            <a:ahLst/>
            <a:cxnLst/>
            <a:rect r="r" b="b" t="t" l="l"/>
            <a:pathLst>
              <a:path h="275233" w="4496197">
                <a:moveTo>
                  <a:pt x="0" y="0"/>
                </a:moveTo>
                <a:lnTo>
                  <a:pt x="4496197" y="0"/>
                </a:lnTo>
                <a:lnTo>
                  <a:pt x="4496197" y="275233"/>
                </a:lnTo>
                <a:lnTo>
                  <a:pt x="0" y="27523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0800000">
            <a:off x="5267270" y="1243825"/>
            <a:ext cx="7753461" cy="474626"/>
          </a:xfrm>
          <a:custGeom>
            <a:avLst/>
            <a:gdLst/>
            <a:ahLst/>
            <a:cxnLst/>
            <a:rect r="r" b="b" t="t" l="l"/>
            <a:pathLst>
              <a:path h="474626" w="7753461">
                <a:moveTo>
                  <a:pt x="0" y="0"/>
                </a:moveTo>
                <a:lnTo>
                  <a:pt x="7753460" y="0"/>
                </a:lnTo>
                <a:lnTo>
                  <a:pt x="7753460" y="474626"/>
                </a:lnTo>
                <a:lnTo>
                  <a:pt x="0" y="474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0" y="1718451"/>
            <a:ext cx="11715744" cy="6443659"/>
          </a:xfrm>
          <a:custGeom>
            <a:avLst/>
            <a:gdLst/>
            <a:ahLst/>
            <a:cxnLst/>
            <a:rect r="r" b="b" t="t" l="l"/>
            <a:pathLst>
              <a:path h="6443659" w="11715744">
                <a:moveTo>
                  <a:pt x="0" y="0"/>
                </a:moveTo>
                <a:lnTo>
                  <a:pt x="11715744" y="0"/>
                </a:lnTo>
                <a:lnTo>
                  <a:pt x="11715744" y="6443659"/>
                </a:lnTo>
                <a:lnTo>
                  <a:pt x="0" y="6443659"/>
                </a:lnTo>
                <a:lnTo>
                  <a:pt x="0" y="0"/>
                </a:lnTo>
                <a:close/>
              </a:path>
            </a:pathLst>
          </a:custGeom>
          <a:blipFill>
            <a:blip r:embed="rId10"/>
            <a:stretch>
              <a:fillRect l="0" t="0" r="0" b="0"/>
            </a:stretch>
          </a:blipFill>
        </p:spPr>
      </p:sp>
      <p:sp>
        <p:nvSpPr>
          <p:cNvPr name="Freeform 11" id="11"/>
          <p:cNvSpPr/>
          <p:nvPr/>
        </p:nvSpPr>
        <p:spPr>
          <a:xfrm flipH="false" flipV="false" rot="0">
            <a:off x="6572256" y="3955513"/>
            <a:ext cx="11715744" cy="6331487"/>
          </a:xfrm>
          <a:custGeom>
            <a:avLst/>
            <a:gdLst/>
            <a:ahLst/>
            <a:cxnLst/>
            <a:rect r="r" b="b" t="t" l="l"/>
            <a:pathLst>
              <a:path h="6331487" w="11715744">
                <a:moveTo>
                  <a:pt x="0" y="0"/>
                </a:moveTo>
                <a:lnTo>
                  <a:pt x="11715744" y="0"/>
                </a:lnTo>
                <a:lnTo>
                  <a:pt x="11715744" y="6331487"/>
                </a:lnTo>
                <a:lnTo>
                  <a:pt x="0" y="6331487"/>
                </a:lnTo>
                <a:lnTo>
                  <a:pt x="0" y="0"/>
                </a:lnTo>
                <a:close/>
              </a:path>
            </a:pathLst>
          </a:custGeom>
          <a:blipFill>
            <a:blip r:embed="rId11"/>
            <a:stretch>
              <a:fillRect l="0" t="0" r="0" b="0"/>
            </a:stretch>
          </a:blipFill>
        </p:spPr>
      </p:sp>
      <p:sp>
        <p:nvSpPr>
          <p:cNvPr name="TextBox 12" id="12"/>
          <p:cNvSpPr txBox="true"/>
          <p:nvPr/>
        </p:nvSpPr>
        <p:spPr>
          <a:xfrm rot="0">
            <a:off x="4830643" y="461962"/>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Rancangan Antarmuka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0800000">
            <a:off x="5267270" y="1243825"/>
            <a:ext cx="7753461" cy="474626"/>
          </a:xfrm>
          <a:custGeom>
            <a:avLst/>
            <a:gdLst/>
            <a:ahLst/>
            <a:cxnLst/>
            <a:rect r="r" b="b" t="t" l="l"/>
            <a:pathLst>
              <a:path h="474626" w="7753461">
                <a:moveTo>
                  <a:pt x="0" y="0"/>
                </a:moveTo>
                <a:lnTo>
                  <a:pt x="7753460" y="0"/>
                </a:lnTo>
                <a:lnTo>
                  <a:pt x="7753460" y="474626"/>
                </a:lnTo>
                <a:lnTo>
                  <a:pt x="0" y="474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2998745" y="2341619"/>
            <a:ext cx="12290511" cy="6916681"/>
          </a:xfrm>
          <a:custGeom>
            <a:avLst/>
            <a:gdLst/>
            <a:ahLst/>
            <a:cxnLst/>
            <a:rect r="r" b="b" t="t" l="l"/>
            <a:pathLst>
              <a:path h="6916681" w="12290511">
                <a:moveTo>
                  <a:pt x="0" y="0"/>
                </a:moveTo>
                <a:lnTo>
                  <a:pt x="12290510" y="0"/>
                </a:lnTo>
                <a:lnTo>
                  <a:pt x="12290510" y="6916681"/>
                </a:lnTo>
                <a:lnTo>
                  <a:pt x="0" y="6916681"/>
                </a:lnTo>
                <a:lnTo>
                  <a:pt x="0" y="0"/>
                </a:lnTo>
                <a:close/>
              </a:path>
            </a:pathLst>
          </a:custGeom>
          <a:blipFill>
            <a:blip r:embed="rId10"/>
            <a:stretch>
              <a:fillRect l="0" t="0" r="0" b="0"/>
            </a:stretch>
          </a:blipFill>
        </p:spPr>
      </p:sp>
      <p:sp>
        <p:nvSpPr>
          <p:cNvPr name="TextBox 11" id="11"/>
          <p:cNvSpPr txBox="true"/>
          <p:nvPr/>
        </p:nvSpPr>
        <p:spPr>
          <a:xfrm rot="0">
            <a:off x="4830643" y="461962"/>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Kodingan </a:t>
            </a:r>
          </a:p>
        </p:txBody>
      </p:sp>
      <p:sp>
        <p:nvSpPr>
          <p:cNvPr name="TextBox 12" id="12"/>
          <p:cNvSpPr txBox="true"/>
          <p:nvPr/>
        </p:nvSpPr>
        <p:spPr>
          <a:xfrm rot="0">
            <a:off x="0" y="1366838"/>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-main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8F6"/>
        </a:solidFill>
      </p:bgPr>
    </p:bg>
    <p:spTree>
      <p:nvGrpSpPr>
        <p:cNvPr id="1" name=""/>
        <p:cNvGrpSpPr/>
        <p:nvPr/>
      </p:nvGrpSpPr>
      <p:grpSpPr>
        <a:xfrm>
          <a:off x="0" y="0"/>
          <a:ext cx="0" cy="0"/>
          <a:chOff x="0" y="0"/>
          <a:chExt cx="0" cy="0"/>
        </a:xfrm>
      </p:grpSpPr>
      <p:sp>
        <p:nvSpPr>
          <p:cNvPr name="Freeform 2" id="2"/>
          <p:cNvSpPr/>
          <p:nvPr/>
        </p:nvSpPr>
        <p:spPr>
          <a:xfrm flipH="false" flipV="false" rot="0">
            <a:off x="15276340" y="7546970"/>
            <a:ext cx="3556828" cy="4114800"/>
          </a:xfrm>
          <a:custGeom>
            <a:avLst/>
            <a:gdLst/>
            <a:ahLst/>
            <a:cxnLst/>
            <a:rect r="r" b="b" t="t" l="l"/>
            <a:pathLst>
              <a:path h="4114800" w="3556828">
                <a:moveTo>
                  <a:pt x="0" y="0"/>
                </a:moveTo>
                <a:lnTo>
                  <a:pt x="3556828" y="0"/>
                </a:lnTo>
                <a:lnTo>
                  <a:pt x="355682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749714" y="7546970"/>
            <a:ext cx="3556828" cy="4114800"/>
          </a:xfrm>
          <a:custGeom>
            <a:avLst/>
            <a:gdLst/>
            <a:ahLst/>
            <a:cxnLst/>
            <a:rect r="r" b="b" t="t" l="l"/>
            <a:pathLst>
              <a:path h="4114800" w="3556828">
                <a:moveTo>
                  <a:pt x="3556828" y="0"/>
                </a:moveTo>
                <a:lnTo>
                  <a:pt x="0" y="0"/>
                </a:lnTo>
                <a:lnTo>
                  <a:pt x="0" y="4114800"/>
                </a:lnTo>
                <a:lnTo>
                  <a:pt x="3556828" y="4114800"/>
                </a:lnTo>
                <a:lnTo>
                  <a:pt x="355682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2924999">
            <a:off x="-2503731" y="-1297702"/>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924999">
            <a:off x="-2943904" y="-1297702"/>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924999">
            <a:off x="16576762" y="-1229799"/>
            <a:ext cx="4030989" cy="4114800"/>
          </a:xfrm>
          <a:custGeom>
            <a:avLst/>
            <a:gdLst/>
            <a:ahLst/>
            <a:cxnLst/>
            <a:rect r="r" b="b" t="t" l="l"/>
            <a:pathLst>
              <a:path h="4114800" w="4030989">
                <a:moveTo>
                  <a:pt x="0" y="0"/>
                </a:moveTo>
                <a:lnTo>
                  <a:pt x="4030989" y="0"/>
                </a:lnTo>
                <a:lnTo>
                  <a:pt x="4030989"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2924999">
            <a:off x="16272506" y="-1028700"/>
            <a:ext cx="4030989" cy="4114800"/>
          </a:xfrm>
          <a:custGeom>
            <a:avLst/>
            <a:gdLst/>
            <a:ahLst/>
            <a:cxnLst/>
            <a:rect r="r" b="b" t="t" l="l"/>
            <a:pathLst>
              <a:path h="4114800" w="4030989">
                <a:moveTo>
                  <a:pt x="0" y="0"/>
                </a:moveTo>
                <a:lnTo>
                  <a:pt x="4030988" y="0"/>
                </a:lnTo>
                <a:lnTo>
                  <a:pt x="40309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072198" y="204176"/>
            <a:ext cx="14143603" cy="10902072"/>
          </a:xfrm>
          <a:custGeom>
            <a:avLst/>
            <a:gdLst/>
            <a:ahLst/>
            <a:cxnLst/>
            <a:rect r="r" b="b" t="t" l="l"/>
            <a:pathLst>
              <a:path h="10902072" w="14143603">
                <a:moveTo>
                  <a:pt x="0" y="0"/>
                </a:moveTo>
                <a:lnTo>
                  <a:pt x="14143604" y="0"/>
                </a:lnTo>
                <a:lnTo>
                  <a:pt x="14143604" y="10902072"/>
                </a:lnTo>
                <a:lnTo>
                  <a:pt x="0" y="10902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0800000">
            <a:off x="5267270" y="1243825"/>
            <a:ext cx="7753461" cy="474626"/>
          </a:xfrm>
          <a:custGeom>
            <a:avLst/>
            <a:gdLst/>
            <a:ahLst/>
            <a:cxnLst/>
            <a:rect r="r" b="b" t="t" l="l"/>
            <a:pathLst>
              <a:path h="474626" w="7753461">
                <a:moveTo>
                  <a:pt x="0" y="0"/>
                </a:moveTo>
                <a:lnTo>
                  <a:pt x="7753460" y="0"/>
                </a:lnTo>
                <a:lnTo>
                  <a:pt x="7753460" y="474626"/>
                </a:lnTo>
                <a:lnTo>
                  <a:pt x="0" y="47462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3233429" y="2386013"/>
            <a:ext cx="11821142" cy="6652536"/>
          </a:xfrm>
          <a:custGeom>
            <a:avLst/>
            <a:gdLst/>
            <a:ahLst/>
            <a:cxnLst/>
            <a:rect r="r" b="b" t="t" l="l"/>
            <a:pathLst>
              <a:path h="6652536" w="11821142">
                <a:moveTo>
                  <a:pt x="0" y="0"/>
                </a:moveTo>
                <a:lnTo>
                  <a:pt x="11821142" y="0"/>
                </a:lnTo>
                <a:lnTo>
                  <a:pt x="11821142" y="6652536"/>
                </a:lnTo>
                <a:lnTo>
                  <a:pt x="0" y="6652536"/>
                </a:lnTo>
                <a:lnTo>
                  <a:pt x="0" y="0"/>
                </a:lnTo>
                <a:close/>
              </a:path>
            </a:pathLst>
          </a:custGeom>
          <a:blipFill>
            <a:blip r:embed="rId10"/>
            <a:stretch>
              <a:fillRect l="0" t="0" r="0" b="0"/>
            </a:stretch>
          </a:blipFill>
        </p:spPr>
      </p:sp>
      <p:sp>
        <p:nvSpPr>
          <p:cNvPr name="TextBox 11" id="11"/>
          <p:cNvSpPr txBox="true"/>
          <p:nvPr/>
        </p:nvSpPr>
        <p:spPr>
          <a:xfrm rot="0">
            <a:off x="4830643" y="461962"/>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Screenshot Kodingan </a:t>
            </a:r>
          </a:p>
        </p:txBody>
      </p:sp>
      <p:sp>
        <p:nvSpPr>
          <p:cNvPr name="TextBox 12" id="12"/>
          <p:cNvSpPr txBox="true"/>
          <p:nvPr/>
        </p:nvSpPr>
        <p:spPr>
          <a:xfrm rot="0">
            <a:off x="224331" y="1366838"/>
            <a:ext cx="8626713" cy="1019176"/>
          </a:xfrm>
          <a:prstGeom prst="rect">
            <a:avLst/>
          </a:prstGeom>
        </p:spPr>
        <p:txBody>
          <a:bodyPr anchor="t" rtlCol="false" tIns="0" lIns="0" bIns="0" rIns="0">
            <a:spAutoFit/>
          </a:bodyPr>
          <a:lstStyle/>
          <a:p>
            <a:pPr algn="ctr">
              <a:lnSpc>
                <a:spcPts val="8399"/>
              </a:lnSpc>
            </a:pPr>
            <a:r>
              <a:rPr lang="en-US" sz="5999" spc="671">
                <a:solidFill>
                  <a:srgbClr val="000000"/>
                </a:solidFill>
                <a:latin typeface="Canva Student Font"/>
              </a:rPr>
              <a:t>-Interface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DAF51ZZWs1E</dc:identifier>
  <dcterms:modified xsi:type="dcterms:W3CDTF">2011-08-01T06:04:30Z</dcterms:modified>
  <cp:revision>1</cp:revision>
  <dc:title>Brown and Black  Aesthetic Portofolio  Presentation</dc:title>
</cp:coreProperties>
</file>

<file path=docProps/thumbnail.jpeg>
</file>